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256" r:id="rId2"/>
    <p:sldId id="258" r:id="rId3"/>
    <p:sldId id="262" r:id="rId4"/>
    <p:sldId id="263" r:id="rId5"/>
    <p:sldId id="260" r:id="rId6"/>
    <p:sldId id="265" r:id="rId7"/>
    <p:sldId id="264" r:id="rId8"/>
    <p:sldId id="266" r:id="rId9"/>
    <p:sldId id="267" r:id="rId10"/>
    <p:sldId id="268" r:id="rId11"/>
    <p:sldId id="269" r:id="rId12"/>
    <p:sldId id="270" r:id="rId13"/>
    <p:sldId id="276" r:id="rId14"/>
    <p:sldId id="271" r:id="rId15"/>
    <p:sldId id="272" r:id="rId16"/>
    <p:sldId id="273" r:id="rId17"/>
    <p:sldId id="274" r:id="rId18"/>
    <p:sldId id="275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55"/>
  </p:normalViewPr>
  <p:slideViewPr>
    <p:cSldViewPr snapToGrid="0" snapToObjects="1">
      <p:cViewPr>
        <p:scale>
          <a:sx n="103" d="100"/>
          <a:sy n="103" d="100"/>
        </p:scale>
        <p:origin x="360" y="-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notesMaster" Target="notesMasters/notesMaster1.xml"/><Relationship Id="rId21" Type="http://schemas.openxmlformats.org/officeDocument/2006/relationships/handoutMaster" Target="handoutMasters/handoutMaster1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33E45E-5314-D148-BCC5-12717A2C4FCC}" type="datetimeFigureOut">
              <a:rPr lang="en-GB" smtClean="0"/>
              <a:t>13/03/2018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553FFA-B4B1-6142-A3B1-C7C569B7E55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22082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A73506-EB3D-ED43-A1E6-8400E8CAD6F8}" type="datetimeFigureOut">
              <a:rPr lang="en-GB" smtClean="0"/>
              <a:t>13/03/2018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673344-AEDF-5440-88BF-4937940774C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0760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3/13/18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3/13/18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3/13/18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3/13/18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3/13/18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3/13/18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3/13/18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3/13/18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3/13/18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3/13/18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3/13/18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3/13/18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Build X: Android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2294396"/>
          </a:xfrm>
        </p:spPr>
        <p:txBody>
          <a:bodyPr>
            <a:normAutofit lnSpcReduction="10000"/>
          </a:bodyPr>
          <a:lstStyle/>
          <a:p>
            <a:r>
              <a:rPr lang="en-GB" dirty="0" smtClean="0"/>
              <a:t>Lecture Five: Putting it All Together</a:t>
            </a:r>
          </a:p>
          <a:p>
            <a:endParaRPr lang="en-GB" dirty="0" smtClean="0"/>
          </a:p>
          <a:p>
            <a:r>
              <a:rPr lang="en-GB" dirty="0" smtClean="0"/>
              <a:t>Notes:</a:t>
            </a:r>
            <a:endParaRPr lang="en-GB" dirty="0"/>
          </a:p>
          <a:p>
            <a:r>
              <a:rPr lang="en-GB" b="1" dirty="0"/>
              <a:t>https://</a:t>
            </a:r>
            <a:r>
              <a:rPr lang="en-GB" b="1" dirty="0" err="1"/>
              <a:t>tinyurl.com</a:t>
            </a:r>
            <a:r>
              <a:rPr lang="en-GB" b="1" dirty="0"/>
              <a:t>/</a:t>
            </a:r>
            <a:r>
              <a:rPr lang="en-GB" b="1" dirty="0" err="1"/>
              <a:t>kcl</a:t>
            </a:r>
            <a:r>
              <a:rPr lang="en-GB" b="1" dirty="0"/>
              <a:t>-tech-android-notes</a:t>
            </a:r>
            <a:endParaRPr lang="en-GB" dirty="0"/>
          </a:p>
          <a:p>
            <a:r>
              <a:rPr lang="en-GB" dirty="0"/>
              <a:t/>
            </a:r>
            <a:br>
              <a:rPr lang="en-GB" dirty="0"/>
            </a:b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50639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90335" y="2601097"/>
            <a:ext cx="6623221" cy="1587844"/>
          </a:xfrm>
        </p:spPr>
        <p:txBody>
          <a:bodyPr>
            <a:normAutofit/>
          </a:bodyPr>
          <a:lstStyle/>
          <a:p>
            <a:pPr algn="ctr"/>
            <a:r>
              <a:rPr lang="en-GB" dirty="0" smtClean="0"/>
              <a:t>What features does our </a:t>
            </a:r>
            <a:r>
              <a:rPr lang="en-GB" smtClean="0"/>
              <a:t>TODO app need to have?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551" flipH="1">
            <a:off x="1433214" y="5227868"/>
            <a:ext cx="2709333" cy="2709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685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5049" y="2798804"/>
            <a:ext cx="6623221" cy="759941"/>
          </a:xfrm>
        </p:spPr>
        <p:txBody>
          <a:bodyPr>
            <a:normAutofit/>
          </a:bodyPr>
          <a:lstStyle/>
          <a:p>
            <a:pPr algn="ctr"/>
            <a:r>
              <a:rPr lang="en-GB" dirty="0" smtClean="0"/>
              <a:t>What do YOU have to do?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551" flipH="1">
            <a:off x="1433214" y="5227868"/>
            <a:ext cx="2709333" cy="2709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797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Alert Dialogs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2400" dirty="0" smtClean="0"/>
              <a:t>An alert dialog is a “pop-up” on Android that can contain pretty much anything that you want.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GB" i="0" dirty="0" smtClean="0"/>
              <a:t>Text, an image, input fields, progress bars, buttons, etc.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GB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4586" y="3740322"/>
            <a:ext cx="4699000" cy="256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418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Alert Dialogs: Builders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2400" dirty="0" smtClean="0"/>
              <a:t>We could create one from scratch, but it’s easier to use a </a:t>
            </a:r>
            <a:r>
              <a:rPr lang="en-GB" sz="2400" b="1" dirty="0" smtClean="0"/>
              <a:t>design pattern </a:t>
            </a:r>
            <a:r>
              <a:rPr lang="en-GB" sz="2400" dirty="0" smtClean="0"/>
              <a:t>called a </a:t>
            </a:r>
            <a:r>
              <a:rPr lang="en-GB" sz="2400" b="1" dirty="0" smtClean="0"/>
              <a:t>builder</a:t>
            </a:r>
            <a:r>
              <a:rPr lang="en-GB" sz="2400" dirty="0" smtClean="0"/>
              <a:t>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2400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2400" dirty="0" smtClean="0"/>
              <a:t>The </a:t>
            </a:r>
            <a:r>
              <a:rPr lang="en-GB" sz="2400" b="1" dirty="0" smtClean="0"/>
              <a:t>builder pattern</a:t>
            </a:r>
            <a:r>
              <a:rPr lang="en-GB" sz="2400" dirty="0" smtClean="0"/>
              <a:t> is used in many languages and works like a real builder: you tell them how you want a complex object to look/work, and they build it for you.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948760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932" y="889686"/>
            <a:ext cx="11239500" cy="501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74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133" y="839572"/>
            <a:ext cx="110490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836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660" y="963140"/>
            <a:ext cx="11226800" cy="506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369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502" y="950441"/>
            <a:ext cx="11303000" cy="509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214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389" y="888657"/>
            <a:ext cx="11125200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566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4594" y="2811163"/>
            <a:ext cx="9601200" cy="858795"/>
          </a:xfrm>
        </p:spPr>
        <p:txBody>
          <a:bodyPr>
            <a:normAutofit/>
          </a:bodyPr>
          <a:lstStyle/>
          <a:p>
            <a:pPr algn="ctr"/>
            <a:r>
              <a:rPr lang="en-GB" sz="5400" dirty="0" smtClean="0"/>
              <a:t>Recap</a:t>
            </a:r>
            <a:endParaRPr lang="en-GB" sz="5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551" flipH="1">
            <a:off x="1433214" y="5227868"/>
            <a:ext cx="2709333" cy="2709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29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796072" cy="1485900"/>
          </a:xfrm>
        </p:spPr>
        <p:txBody>
          <a:bodyPr/>
          <a:lstStyle/>
          <a:p>
            <a:r>
              <a:rPr lang="en-GB" dirty="0" smtClean="0"/>
              <a:t>Recap </a:t>
            </a:r>
            <a:r>
              <a:rPr lang="mr-IN" dirty="0" smtClean="0"/>
              <a:t>–</a:t>
            </a:r>
            <a:r>
              <a:rPr lang="en-GB" dirty="0" smtClean="0"/>
              <a:t> Layouts, Views and View Groups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998" y="1428750"/>
            <a:ext cx="10287000" cy="504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77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796072" cy="1485900"/>
          </a:xfrm>
        </p:spPr>
        <p:txBody>
          <a:bodyPr/>
          <a:lstStyle/>
          <a:p>
            <a:r>
              <a:rPr lang="en-GB" dirty="0" smtClean="0"/>
              <a:t>Recap </a:t>
            </a:r>
            <a:r>
              <a:rPr lang="mr-IN" dirty="0" smtClean="0"/>
              <a:t>–</a:t>
            </a:r>
            <a:r>
              <a:rPr lang="en-GB" dirty="0" smtClean="0"/>
              <a:t> Events, Intents and the Activity Lifecycle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271" y="1978473"/>
            <a:ext cx="9548729" cy="4607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150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Recap - ListViews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3500" y="1428750"/>
            <a:ext cx="7137400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69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Recap - Models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175" y="2171700"/>
            <a:ext cx="10765857" cy="3240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363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Recap - Databases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615989"/>
            <a:ext cx="10972800" cy="430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858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What are we doing?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2400" dirty="0" smtClean="0"/>
              <a:t>We’re want to build a basic </a:t>
            </a:r>
            <a:r>
              <a:rPr lang="en-GB" sz="2400" dirty="0" err="1" smtClean="0"/>
              <a:t>todo</a:t>
            </a:r>
            <a:r>
              <a:rPr lang="en-GB" sz="2400" dirty="0" smtClean="0"/>
              <a:t> list app, </a:t>
            </a:r>
            <a:r>
              <a:rPr lang="en-GB" sz="2400" b="1" dirty="0" smtClean="0"/>
              <a:t>KCL Tech </a:t>
            </a:r>
            <a:r>
              <a:rPr lang="en-GB" sz="2400" b="1" dirty="0" err="1" smtClean="0"/>
              <a:t>Todo</a:t>
            </a:r>
            <a:r>
              <a:rPr lang="en-GB" sz="2400" dirty="0" smtClean="0"/>
              <a:t>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2400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2400" dirty="0" smtClean="0"/>
              <a:t>If you want a preview, it is </a:t>
            </a:r>
            <a:r>
              <a:rPr lang="en-GB" sz="2400" b="1" dirty="0" smtClean="0"/>
              <a:t>available on Google Play.</a:t>
            </a:r>
            <a:endParaRPr lang="en-GB" dirty="0" smtClean="0"/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GB" sz="2400" i="0" dirty="0" smtClean="0"/>
              <a:t>Search for ”</a:t>
            </a:r>
            <a:r>
              <a:rPr lang="en-GB" sz="2400" b="1" i="0" dirty="0" smtClean="0"/>
              <a:t>KCL Tech </a:t>
            </a:r>
            <a:r>
              <a:rPr lang="en-GB" sz="2400" b="1" i="0" dirty="0" err="1" smtClean="0"/>
              <a:t>Todo</a:t>
            </a:r>
            <a:r>
              <a:rPr lang="en-GB" sz="2400" b="1" i="0" dirty="0" smtClean="0"/>
              <a:t>” </a:t>
            </a:r>
            <a:r>
              <a:rPr lang="en-GB" sz="2400" i="0" dirty="0" smtClean="0"/>
              <a:t>on Google or on the Play Store.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40577" b="3825"/>
          <a:stretch/>
        </p:blipFill>
        <p:spPr>
          <a:xfrm>
            <a:off x="2655277" y="4264270"/>
            <a:ext cx="7244861" cy="259373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722973" y="1428750"/>
            <a:ext cx="44690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 smtClean="0"/>
              <a:t>Course Notes:</a:t>
            </a:r>
          </a:p>
          <a:p>
            <a:r>
              <a:rPr lang="en-GB" b="1" dirty="0" smtClean="0"/>
              <a:t>https</a:t>
            </a:r>
            <a:r>
              <a:rPr lang="en-GB" b="1" dirty="0"/>
              <a:t>://</a:t>
            </a:r>
            <a:r>
              <a:rPr lang="en-GB" b="1" dirty="0" err="1"/>
              <a:t>tinyurl.com</a:t>
            </a:r>
            <a:r>
              <a:rPr lang="en-GB" b="1" dirty="0"/>
              <a:t>/</a:t>
            </a:r>
            <a:r>
              <a:rPr lang="en-GB" b="1" dirty="0" err="1"/>
              <a:t>kcl</a:t>
            </a:r>
            <a:r>
              <a:rPr lang="en-GB" b="1" dirty="0"/>
              <a:t>-tech-android-notes</a:t>
            </a: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38261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94022" y="2650524"/>
            <a:ext cx="9601200" cy="920578"/>
          </a:xfrm>
        </p:spPr>
        <p:txBody>
          <a:bodyPr>
            <a:noAutofit/>
          </a:bodyPr>
          <a:lstStyle/>
          <a:p>
            <a:pPr algn="ctr"/>
            <a:r>
              <a:rPr lang="en-GB" sz="6600" dirty="0" smtClean="0"/>
              <a:t>Time to put it all together!</a:t>
            </a:r>
            <a:endParaRPr lang="en-GB" sz="6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551" flipH="1">
            <a:off x="1433214" y="5227868"/>
            <a:ext cx="2709333" cy="2709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607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Crop</Template>
  <TotalTime>1124</TotalTime>
  <Words>214</Words>
  <Application>Microsoft Macintosh PowerPoint</Application>
  <PresentationFormat>Widescreen</PresentationFormat>
  <Paragraphs>29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Calibri</vt:lpstr>
      <vt:lpstr>Franklin Gothic Book</vt:lpstr>
      <vt:lpstr>Mangal</vt:lpstr>
      <vt:lpstr>Crop</vt:lpstr>
      <vt:lpstr>Build X: Android</vt:lpstr>
      <vt:lpstr>Recap</vt:lpstr>
      <vt:lpstr>Recap – Layouts, Views and View Groups</vt:lpstr>
      <vt:lpstr>Recap – Events, Intents and the Activity Lifecycle</vt:lpstr>
      <vt:lpstr>Recap - ListViews</vt:lpstr>
      <vt:lpstr>Recap - Models</vt:lpstr>
      <vt:lpstr>Recap - Databases</vt:lpstr>
      <vt:lpstr>What are we doing?</vt:lpstr>
      <vt:lpstr>Time to put it all together!</vt:lpstr>
      <vt:lpstr>What features does our TODO app need to have?</vt:lpstr>
      <vt:lpstr>What do YOU have to do?</vt:lpstr>
      <vt:lpstr>Alert Dialogs</vt:lpstr>
      <vt:lpstr>Alert Dialogs: Builders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Build X: Android</dc:title>
  <dc:creator>Subratty, Shakeel</dc:creator>
  <cp:lastModifiedBy>Subratty, Shakeel</cp:lastModifiedBy>
  <cp:revision>8</cp:revision>
  <dcterms:created xsi:type="dcterms:W3CDTF">2018-02-27T16:27:23Z</dcterms:created>
  <dcterms:modified xsi:type="dcterms:W3CDTF">2018-03-13T16:11:04Z</dcterms:modified>
</cp:coreProperties>
</file>